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58" r:id="rId5"/>
    <p:sldId id="263" r:id="rId6"/>
    <p:sldId id="264" r:id="rId7"/>
    <p:sldId id="265" r:id="rId8"/>
    <p:sldId id="259" r:id="rId9"/>
    <p:sldId id="267" r:id="rId10"/>
    <p:sldId id="269" r:id="rId11"/>
    <p:sldId id="270" r:id="rId12"/>
    <p:sldId id="271" r:id="rId13"/>
    <p:sldId id="268" r:id="rId14"/>
    <p:sldId id="272" r:id="rId15"/>
    <p:sldId id="266" r:id="rId16"/>
    <p:sldId id="273" r:id="rId17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3" d="100"/>
          <a:sy n="153" d="100"/>
        </p:scale>
        <p:origin x="-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908EFB-B578-7742-9F0B-E71EB01256B8}" type="doc">
      <dgm:prSet loTypeId="urn:microsoft.com/office/officeart/2005/8/layout/hierarchy2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9A2B3DA-53E4-A54C-842F-F8AAF86636D0}">
      <dgm:prSet phldrT="[Texto]"/>
      <dgm:spPr/>
      <dgm:t>
        <a:bodyPr/>
        <a:lstStyle/>
        <a:p>
          <a:r>
            <a:rPr lang="es-ES" dirty="0" smtClean="0"/>
            <a:t>Machine </a:t>
          </a:r>
          <a:r>
            <a:rPr lang="es-ES" dirty="0" err="1" smtClean="0"/>
            <a:t>Learning</a:t>
          </a:r>
          <a:endParaRPr lang="es-ES" dirty="0"/>
        </a:p>
      </dgm:t>
    </dgm:pt>
    <dgm:pt modelId="{B0DCB776-EC8B-D541-A38F-5E53002D123A}" type="parTrans" cxnId="{6DEA89DA-65F7-7642-B59A-2EDBF46A3F13}">
      <dgm:prSet/>
      <dgm:spPr/>
      <dgm:t>
        <a:bodyPr/>
        <a:lstStyle/>
        <a:p>
          <a:endParaRPr lang="es-ES"/>
        </a:p>
      </dgm:t>
    </dgm:pt>
    <dgm:pt modelId="{451E1CEF-A243-2942-B42E-7BD1D7775D65}" type="sibTrans" cxnId="{6DEA89DA-65F7-7642-B59A-2EDBF46A3F13}">
      <dgm:prSet/>
      <dgm:spPr/>
      <dgm:t>
        <a:bodyPr/>
        <a:lstStyle/>
        <a:p>
          <a:endParaRPr lang="es-ES"/>
        </a:p>
      </dgm:t>
    </dgm:pt>
    <dgm:pt modelId="{D6883EEC-2045-254C-8ED5-39B65BB35660}">
      <dgm:prSet phldrT="[Texto]"/>
      <dgm:spPr/>
      <dgm:t>
        <a:bodyPr/>
        <a:lstStyle/>
        <a:p>
          <a:r>
            <a:rPr lang="es-ES" dirty="0" err="1" smtClean="0"/>
            <a:t>Unsupervised</a:t>
          </a:r>
          <a:r>
            <a:rPr lang="es-ES" dirty="0" smtClean="0"/>
            <a:t> </a:t>
          </a:r>
          <a:r>
            <a:rPr lang="es-ES" dirty="0" err="1" smtClean="0"/>
            <a:t>Learning</a:t>
          </a:r>
          <a:endParaRPr lang="es-ES" dirty="0"/>
        </a:p>
      </dgm:t>
    </dgm:pt>
    <dgm:pt modelId="{DDD887F0-C255-6346-B10F-DABDF987D5C3}" type="parTrans" cxnId="{92C9E643-FD87-774B-8829-A426369716ED}">
      <dgm:prSet/>
      <dgm:spPr/>
      <dgm:t>
        <a:bodyPr/>
        <a:lstStyle/>
        <a:p>
          <a:endParaRPr lang="es-ES"/>
        </a:p>
      </dgm:t>
    </dgm:pt>
    <dgm:pt modelId="{F1292DF6-9B2A-8F46-AA18-62FB70FD9A78}" type="sibTrans" cxnId="{92C9E643-FD87-774B-8829-A426369716ED}">
      <dgm:prSet/>
      <dgm:spPr/>
      <dgm:t>
        <a:bodyPr/>
        <a:lstStyle/>
        <a:p>
          <a:endParaRPr lang="es-ES"/>
        </a:p>
      </dgm:t>
    </dgm:pt>
    <dgm:pt modelId="{FE56494F-9B88-E74F-BD2D-5B6C4F66D9E2}">
      <dgm:prSet phldrT="[Texto]"/>
      <dgm:spPr/>
      <dgm:t>
        <a:bodyPr/>
        <a:lstStyle/>
        <a:p>
          <a:r>
            <a:rPr lang="es-ES" dirty="0" err="1" smtClean="0"/>
            <a:t>Reinforcement</a:t>
          </a:r>
          <a:r>
            <a:rPr lang="es-ES" dirty="0" smtClean="0"/>
            <a:t> </a:t>
          </a:r>
          <a:r>
            <a:rPr lang="es-ES" dirty="0" err="1" smtClean="0"/>
            <a:t>Learning</a:t>
          </a:r>
          <a:endParaRPr lang="es-ES" dirty="0"/>
        </a:p>
      </dgm:t>
    </dgm:pt>
    <dgm:pt modelId="{42D63277-6D56-7847-87F1-4DC05051AED2}" type="parTrans" cxnId="{9B576968-C607-C448-A0E7-89EB64EA4FE5}">
      <dgm:prSet/>
      <dgm:spPr/>
      <dgm:t>
        <a:bodyPr/>
        <a:lstStyle/>
        <a:p>
          <a:endParaRPr lang="es-ES"/>
        </a:p>
      </dgm:t>
    </dgm:pt>
    <dgm:pt modelId="{8C0E62D1-AD1B-5745-8EC4-7CB2A222A41B}" type="sibTrans" cxnId="{9B576968-C607-C448-A0E7-89EB64EA4FE5}">
      <dgm:prSet/>
      <dgm:spPr/>
      <dgm:t>
        <a:bodyPr/>
        <a:lstStyle/>
        <a:p>
          <a:endParaRPr lang="es-ES"/>
        </a:p>
      </dgm:t>
    </dgm:pt>
    <dgm:pt modelId="{9DFD6B48-01E2-BF4C-8988-A343107140D4}">
      <dgm:prSet phldrT="[Texto]"/>
      <dgm:spPr/>
      <dgm:t>
        <a:bodyPr/>
        <a:lstStyle/>
        <a:p>
          <a:r>
            <a:rPr lang="es-ES" dirty="0" err="1" smtClean="0"/>
            <a:t>Dimensionality</a:t>
          </a:r>
          <a:r>
            <a:rPr lang="es-ES" dirty="0" smtClean="0"/>
            <a:t> </a:t>
          </a:r>
          <a:r>
            <a:rPr lang="es-ES" dirty="0" err="1" smtClean="0"/>
            <a:t>Reduction</a:t>
          </a:r>
          <a:endParaRPr lang="es-ES" dirty="0"/>
        </a:p>
      </dgm:t>
    </dgm:pt>
    <dgm:pt modelId="{7D1B041A-94E6-C141-8F6B-AE03C7A5129C}" type="parTrans" cxnId="{A65FD352-ACAA-8544-844C-548AEA343F2A}">
      <dgm:prSet/>
      <dgm:spPr/>
      <dgm:t>
        <a:bodyPr/>
        <a:lstStyle/>
        <a:p>
          <a:endParaRPr lang="es-ES"/>
        </a:p>
      </dgm:t>
    </dgm:pt>
    <dgm:pt modelId="{E17D99A7-5501-4F4F-8C9D-72806E41CB91}" type="sibTrans" cxnId="{A65FD352-ACAA-8544-844C-548AEA343F2A}">
      <dgm:prSet/>
      <dgm:spPr/>
      <dgm:t>
        <a:bodyPr/>
        <a:lstStyle/>
        <a:p>
          <a:endParaRPr lang="es-ES"/>
        </a:p>
      </dgm:t>
    </dgm:pt>
    <dgm:pt modelId="{FCFB30AD-A041-8A4E-AFC6-982CA0320B96}">
      <dgm:prSet phldrT="[Texto]"/>
      <dgm:spPr/>
      <dgm:t>
        <a:bodyPr/>
        <a:lstStyle/>
        <a:p>
          <a:r>
            <a:rPr lang="es-ES" dirty="0" err="1" smtClean="0"/>
            <a:t>Supervised</a:t>
          </a:r>
          <a:r>
            <a:rPr lang="es-ES" dirty="0" smtClean="0"/>
            <a:t> </a:t>
          </a:r>
          <a:r>
            <a:rPr lang="es-ES" dirty="0" err="1" smtClean="0"/>
            <a:t>Learning</a:t>
          </a:r>
          <a:endParaRPr lang="es-ES" dirty="0"/>
        </a:p>
      </dgm:t>
    </dgm:pt>
    <dgm:pt modelId="{B0437196-CA89-904E-B866-F802F4A4A046}" type="parTrans" cxnId="{022A4F8D-1F74-E14D-B891-758C2D128830}">
      <dgm:prSet/>
      <dgm:spPr/>
      <dgm:t>
        <a:bodyPr/>
        <a:lstStyle/>
        <a:p>
          <a:endParaRPr lang="es-ES"/>
        </a:p>
      </dgm:t>
    </dgm:pt>
    <dgm:pt modelId="{B406EFFA-9926-5E40-AD84-F2C3E7991B1B}" type="sibTrans" cxnId="{022A4F8D-1F74-E14D-B891-758C2D128830}">
      <dgm:prSet/>
      <dgm:spPr/>
      <dgm:t>
        <a:bodyPr/>
        <a:lstStyle/>
        <a:p>
          <a:endParaRPr lang="es-ES"/>
        </a:p>
      </dgm:t>
    </dgm:pt>
    <dgm:pt modelId="{952B5510-0733-4745-B7B9-1A5FC277D4C0}">
      <dgm:prSet phldrT="[Texto]"/>
      <dgm:spPr/>
      <dgm:t>
        <a:bodyPr/>
        <a:lstStyle/>
        <a:p>
          <a:r>
            <a:rPr lang="es-ES" dirty="0" err="1" smtClean="0"/>
            <a:t>Prediction</a:t>
          </a:r>
          <a:r>
            <a:rPr lang="es-ES" dirty="0" smtClean="0"/>
            <a:t> </a:t>
          </a:r>
          <a:r>
            <a:rPr lang="es-ES" dirty="0" err="1" smtClean="0"/>
            <a:t>or</a:t>
          </a:r>
          <a:r>
            <a:rPr lang="es-ES" dirty="0" smtClean="0"/>
            <a:t> </a:t>
          </a:r>
          <a:r>
            <a:rPr lang="es-ES" dirty="0" err="1" smtClean="0"/>
            <a:t>Regression</a:t>
          </a:r>
          <a:endParaRPr lang="es-ES" dirty="0"/>
        </a:p>
      </dgm:t>
    </dgm:pt>
    <dgm:pt modelId="{B7B78FB2-C535-EE41-884F-DCC870382381}" type="parTrans" cxnId="{115F073B-A008-7B4B-BD34-2590B91E51A2}">
      <dgm:prSet/>
      <dgm:spPr/>
      <dgm:t>
        <a:bodyPr/>
        <a:lstStyle/>
        <a:p>
          <a:endParaRPr lang="es-ES"/>
        </a:p>
      </dgm:t>
    </dgm:pt>
    <dgm:pt modelId="{D5AEBF42-94B4-4049-8EDF-5346CF6E21E2}" type="sibTrans" cxnId="{115F073B-A008-7B4B-BD34-2590B91E51A2}">
      <dgm:prSet/>
      <dgm:spPr/>
      <dgm:t>
        <a:bodyPr/>
        <a:lstStyle/>
        <a:p>
          <a:endParaRPr lang="es-ES"/>
        </a:p>
      </dgm:t>
    </dgm:pt>
    <dgm:pt modelId="{E98D676F-214A-E043-B066-5255929E6F7D}">
      <dgm:prSet phldrT="[Texto]"/>
      <dgm:spPr/>
      <dgm:t>
        <a:bodyPr/>
        <a:lstStyle/>
        <a:p>
          <a:r>
            <a:rPr lang="es-ES" dirty="0" err="1" smtClean="0"/>
            <a:t>Classification</a:t>
          </a:r>
          <a:endParaRPr lang="es-ES" dirty="0"/>
        </a:p>
      </dgm:t>
    </dgm:pt>
    <dgm:pt modelId="{7D3A821A-5321-F14F-B9D9-10DA5730AD93}" type="parTrans" cxnId="{A11E66EE-06B0-0040-93E1-68C952F2732A}">
      <dgm:prSet/>
      <dgm:spPr/>
      <dgm:t>
        <a:bodyPr/>
        <a:lstStyle/>
        <a:p>
          <a:endParaRPr lang="es-ES"/>
        </a:p>
      </dgm:t>
    </dgm:pt>
    <dgm:pt modelId="{780B7447-9FA4-BC41-8935-7036405FBA20}" type="sibTrans" cxnId="{A11E66EE-06B0-0040-93E1-68C952F2732A}">
      <dgm:prSet/>
      <dgm:spPr/>
      <dgm:t>
        <a:bodyPr/>
        <a:lstStyle/>
        <a:p>
          <a:endParaRPr lang="es-ES"/>
        </a:p>
      </dgm:t>
    </dgm:pt>
    <dgm:pt modelId="{6088693A-D84E-4F40-AACF-A5D6CA7A1EC0}">
      <dgm:prSet phldrT="[Texto]"/>
      <dgm:spPr/>
      <dgm:t>
        <a:bodyPr/>
        <a:lstStyle/>
        <a:p>
          <a:r>
            <a:rPr lang="es-ES" dirty="0" err="1" smtClean="0"/>
            <a:t>Clustering</a:t>
          </a:r>
          <a:endParaRPr lang="es-ES" dirty="0"/>
        </a:p>
      </dgm:t>
    </dgm:pt>
    <dgm:pt modelId="{5E74F790-3B79-794E-A66B-92D4F18184CD}" type="parTrans" cxnId="{B8F671B6-6160-A541-AECE-BE3D8DFA8BF3}">
      <dgm:prSet/>
      <dgm:spPr/>
      <dgm:t>
        <a:bodyPr/>
        <a:lstStyle/>
        <a:p>
          <a:endParaRPr lang="es-ES"/>
        </a:p>
      </dgm:t>
    </dgm:pt>
    <dgm:pt modelId="{E022F523-8368-1642-9207-C0A18DAC008C}" type="sibTrans" cxnId="{B8F671B6-6160-A541-AECE-BE3D8DFA8BF3}">
      <dgm:prSet/>
      <dgm:spPr/>
      <dgm:t>
        <a:bodyPr/>
        <a:lstStyle/>
        <a:p>
          <a:endParaRPr lang="es-ES"/>
        </a:p>
      </dgm:t>
    </dgm:pt>
    <dgm:pt modelId="{53C34E29-B58B-7244-910C-AD1424773690}" type="pres">
      <dgm:prSet presAssocID="{E2908EFB-B578-7742-9F0B-E71EB01256B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90111B8-A977-9D48-A7EA-9D29FB2094F9}" type="pres">
      <dgm:prSet presAssocID="{C9A2B3DA-53E4-A54C-842F-F8AAF86636D0}" presName="root1" presStyleCnt="0"/>
      <dgm:spPr/>
    </dgm:pt>
    <dgm:pt modelId="{51B919AE-7E78-CE45-97F1-EBE0AB0D4D1B}" type="pres">
      <dgm:prSet presAssocID="{C9A2B3DA-53E4-A54C-842F-F8AAF86636D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155A75A-6C19-314D-BED8-4142F7738358}" type="pres">
      <dgm:prSet presAssocID="{C9A2B3DA-53E4-A54C-842F-F8AAF86636D0}" presName="level2hierChild" presStyleCnt="0"/>
      <dgm:spPr/>
    </dgm:pt>
    <dgm:pt modelId="{BA44DFB5-1B8D-2248-80DF-909B9000E177}" type="pres">
      <dgm:prSet presAssocID="{B0437196-CA89-904E-B866-F802F4A4A046}" presName="conn2-1" presStyleLbl="parChTrans1D2" presStyleIdx="0" presStyleCnt="3"/>
      <dgm:spPr/>
      <dgm:t>
        <a:bodyPr/>
        <a:lstStyle/>
        <a:p>
          <a:endParaRPr lang="es-ES"/>
        </a:p>
      </dgm:t>
    </dgm:pt>
    <dgm:pt modelId="{80C542F6-69F7-3245-A430-B84979BE07D5}" type="pres">
      <dgm:prSet presAssocID="{B0437196-CA89-904E-B866-F802F4A4A046}" presName="connTx" presStyleLbl="parChTrans1D2" presStyleIdx="0" presStyleCnt="3"/>
      <dgm:spPr/>
      <dgm:t>
        <a:bodyPr/>
        <a:lstStyle/>
        <a:p>
          <a:endParaRPr lang="es-ES"/>
        </a:p>
      </dgm:t>
    </dgm:pt>
    <dgm:pt modelId="{D6206A2B-EFEE-084A-AA47-2C98E95CE700}" type="pres">
      <dgm:prSet presAssocID="{FCFB30AD-A041-8A4E-AFC6-982CA0320B96}" presName="root2" presStyleCnt="0"/>
      <dgm:spPr/>
    </dgm:pt>
    <dgm:pt modelId="{9793358E-3D17-564A-84D2-20894A14DEB1}" type="pres">
      <dgm:prSet presAssocID="{FCFB30AD-A041-8A4E-AFC6-982CA0320B96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5510946-F58E-C243-8990-7B3C29DE1098}" type="pres">
      <dgm:prSet presAssocID="{FCFB30AD-A041-8A4E-AFC6-982CA0320B96}" presName="level3hierChild" presStyleCnt="0"/>
      <dgm:spPr/>
    </dgm:pt>
    <dgm:pt modelId="{05C486BC-992B-3043-A3BE-BE0C75503C7C}" type="pres">
      <dgm:prSet presAssocID="{B7B78FB2-C535-EE41-884F-DCC870382381}" presName="conn2-1" presStyleLbl="parChTrans1D3" presStyleIdx="0" presStyleCnt="4"/>
      <dgm:spPr/>
      <dgm:t>
        <a:bodyPr/>
        <a:lstStyle/>
        <a:p>
          <a:endParaRPr lang="es-ES"/>
        </a:p>
      </dgm:t>
    </dgm:pt>
    <dgm:pt modelId="{4A60AD7F-7D0D-E04A-909E-133336D9CB88}" type="pres">
      <dgm:prSet presAssocID="{B7B78FB2-C535-EE41-884F-DCC870382381}" presName="connTx" presStyleLbl="parChTrans1D3" presStyleIdx="0" presStyleCnt="4"/>
      <dgm:spPr/>
      <dgm:t>
        <a:bodyPr/>
        <a:lstStyle/>
        <a:p>
          <a:endParaRPr lang="es-ES"/>
        </a:p>
      </dgm:t>
    </dgm:pt>
    <dgm:pt modelId="{19A56BBE-AF63-8548-90DC-93A73A8A0A9B}" type="pres">
      <dgm:prSet presAssocID="{952B5510-0733-4745-B7B9-1A5FC277D4C0}" presName="root2" presStyleCnt="0"/>
      <dgm:spPr/>
    </dgm:pt>
    <dgm:pt modelId="{C31958AF-B915-A94E-8B43-ECE865D7CF62}" type="pres">
      <dgm:prSet presAssocID="{952B5510-0733-4745-B7B9-1A5FC277D4C0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A1AB9BD-F9B6-8945-B5C6-7DE2C56B47F1}" type="pres">
      <dgm:prSet presAssocID="{952B5510-0733-4745-B7B9-1A5FC277D4C0}" presName="level3hierChild" presStyleCnt="0"/>
      <dgm:spPr/>
    </dgm:pt>
    <dgm:pt modelId="{2541643E-93A9-6F4A-B3D0-9878CB46EFFD}" type="pres">
      <dgm:prSet presAssocID="{7D3A821A-5321-F14F-B9D9-10DA5730AD93}" presName="conn2-1" presStyleLbl="parChTrans1D3" presStyleIdx="1" presStyleCnt="4"/>
      <dgm:spPr/>
      <dgm:t>
        <a:bodyPr/>
        <a:lstStyle/>
        <a:p>
          <a:endParaRPr lang="es-ES"/>
        </a:p>
      </dgm:t>
    </dgm:pt>
    <dgm:pt modelId="{2CF16F4A-B2D7-D942-A579-0FE59989B6C7}" type="pres">
      <dgm:prSet presAssocID="{7D3A821A-5321-F14F-B9D9-10DA5730AD93}" presName="connTx" presStyleLbl="parChTrans1D3" presStyleIdx="1" presStyleCnt="4"/>
      <dgm:spPr/>
      <dgm:t>
        <a:bodyPr/>
        <a:lstStyle/>
        <a:p>
          <a:endParaRPr lang="es-ES"/>
        </a:p>
      </dgm:t>
    </dgm:pt>
    <dgm:pt modelId="{ED0AB798-D9CB-374A-9225-DE782B410BF0}" type="pres">
      <dgm:prSet presAssocID="{E98D676F-214A-E043-B066-5255929E6F7D}" presName="root2" presStyleCnt="0"/>
      <dgm:spPr/>
    </dgm:pt>
    <dgm:pt modelId="{BC6E9766-15B1-234C-86D7-BE373EF3BDBB}" type="pres">
      <dgm:prSet presAssocID="{E98D676F-214A-E043-B066-5255929E6F7D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C003C06-94C3-994E-81AF-B11254A2F854}" type="pres">
      <dgm:prSet presAssocID="{E98D676F-214A-E043-B066-5255929E6F7D}" presName="level3hierChild" presStyleCnt="0"/>
      <dgm:spPr/>
    </dgm:pt>
    <dgm:pt modelId="{A543D729-17C3-3849-BEAA-4879A98DFC2F}" type="pres">
      <dgm:prSet presAssocID="{DDD887F0-C255-6346-B10F-DABDF987D5C3}" presName="conn2-1" presStyleLbl="parChTrans1D2" presStyleIdx="1" presStyleCnt="3"/>
      <dgm:spPr/>
      <dgm:t>
        <a:bodyPr/>
        <a:lstStyle/>
        <a:p>
          <a:endParaRPr lang="es-ES"/>
        </a:p>
      </dgm:t>
    </dgm:pt>
    <dgm:pt modelId="{05A89192-F95E-D246-894A-D9A13328A42A}" type="pres">
      <dgm:prSet presAssocID="{DDD887F0-C255-6346-B10F-DABDF987D5C3}" presName="connTx" presStyleLbl="parChTrans1D2" presStyleIdx="1" presStyleCnt="3"/>
      <dgm:spPr/>
      <dgm:t>
        <a:bodyPr/>
        <a:lstStyle/>
        <a:p>
          <a:endParaRPr lang="es-ES"/>
        </a:p>
      </dgm:t>
    </dgm:pt>
    <dgm:pt modelId="{D4EFF0CD-AF3B-2348-9B40-ED484773380F}" type="pres">
      <dgm:prSet presAssocID="{D6883EEC-2045-254C-8ED5-39B65BB35660}" presName="root2" presStyleCnt="0"/>
      <dgm:spPr/>
    </dgm:pt>
    <dgm:pt modelId="{ED483E8C-3FD6-3C43-BCEF-BABBEF15BD4C}" type="pres">
      <dgm:prSet presAssocID="{D6883EEC-2045-254C-8ED5-39B65BB3566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D56EBCF-A7A9-7943-BCD5-A86F07F4ADCB}" type="pres">
      <dgm:prSet presAssocID="{D6883EEC-2045-254C-8ED5-39B65BB35660}" presName="level3hierChild" presStyleCnt="0"/>
      <dgm:spPr/>
    </dgm:pt>
    <dgm:pt modelId="{6D0F513B-84AB-6D48-8BE3-8CD736130BCB}" type="pres">
      <dgm:prSet presAssocID="{5E74F790-3B79-794E-A66B-92D4F18184CD}" presName="conn2-1" presStyleLbl="parChTrans1D3" presStyleIdx="2" presStyleCnt="4"/>
      <dgm:spPr/>
      <dgm:t>
        <a:bodyPr/>
        <a:lstStyle/>
        <a:p>
          <a:endParaRPr lang="es-ES"/>
        </a:p>
      </dgm:t>
    </dgm:pt>
    <dgm:pt modelId="{B2765F29-A826-974C-AB1D-F23649781E6D}" type="pres">
      <dgm:prSet presAssocID="{5E74F790-3B79-794E-A66B-92D4F18184CD}" presName="connTx" presStyleLbl="parChTrans1D3" presStyleIdx="2" presStyleCnt="4"/>
      <dgm:spPr/>
      <dgm:t>
        <a:bodyPr/>
        <a:lstStyle/>
        <a:p>
          <a:endParaRPr lang="es-ES"/>
        </a:p>
      </dgm:t>
    </dgm:pt>
    <dgm:pt modelId="{B5B61FB3-6FFD-CE43-AEA2-B8D82C9A5F32}" type="pres">
      <dgm:prSet presAssocID="{6088693A-D84E-4F40-AACF-A5D6CA7A1EC0}" presName="root2" presStyleCnt="0"/>
      <dgm:spPr/>
    </dgm:pt>
    <dgm:pt modelId="{7B3080BC-6F5E-A342-97FA-DD8588D7327C}" type="pres">
      <dgm:prSet presAssocID="{6088693A-D84E-4F40-AACF-A5D6CA7A1EC0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A49B511-11BD-C441-984E-4C40953F078A}" type="pres">
      <dgm:prSet presAssocID="{6088693A-D84E-4F40-AACF-A5D6CA7A1EC0}" presName="level3hierChild" presStyleCnt="0"/>
      <dgm:spPr/>
    </dgm:pt>
    <dgm:pt modelId="{162F63EC-F722-9946-9E5A-1F5FA52A6AB4}" type="pres">
      <dgm:prSet presAssocID="{7D1B041A-94E6-C141-8F6B-AE03C7A5129C}" presName="conn2-1" presStyleLbl="parChTrans1D3" presStyleIdx="3" presStyleCnt="4"/>
      <dgm:spPr/>
      <dgm:t>
        <a:bodyPr/>
        <a:lstStyle/>
        <a:p>
          <a:endParaRPr lang="es-ES"/>
        </a:p>
      </dgm:t>
    </dgm:pt>
    <dgm:pt modelId="{0C73D7B6-BB66-EB4E-90A4-51C816119312}" type="pres">
      <dgm:prSet presAssocID="{7D1B041A-94E6-C141-8F6B-AE03C7A5129C}" presName="connTx" presStyleLbl="parChTrans1D3" presStyleIdx="3" presStyleCnt="4"/>
      <dgm:spPr/>
      <dgm:t>
        <a:bodyPr/>
        <a:lstStyle/>
        <a:p>
          <a:endParaRPr lang="es-ES"/>
        </a:p>
      </dgm:t>
    </dgm:pt>
    <dgm:pt modelId="{42463741-3575-244F-8BC7-3C2031E28126}" type="pres">
      <dgm:prSet presAssocID="{9DFD6B48-01E2-BF4C-8988-A343107140D4}" presName="root2" presStyleCnt="0"/>
      <dgm:spPr/>
    </dgm:pt>
    <dgm:pt modelId="{A5D1189D-8E98-124B-80AD-3D8AEC2D6B44}" type="pres">
      <dgm:prSet presAssocID="{9DFD6B48-01E2-BF4C-8988-A343107140D4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389A2E6-EA80-9143-854B-4F7E1D9B165D}" type="pres">
      <dgm:prSet presAssocID="{9DFD6B48-01E2-BF4C-8988-A343107140D4}" presName="level3hierChild" presStyleCnt="0"/>
      <dgm:spPr/>
    </dgm:pt>
    <dgm:pt modelId="{86BEDED4-3369-6649-9FF2-4840157A70A5}" type="pres">
      <dgm:prSet presAssocID="{42D63277-6D56-7847-87F1-4DC05051AED2}" presName="conn2-1" presStyleLbl="parChTrans1D2" presStyleIdx="2" presStyleCnt="3"/>
      <dgm:spPr/>
      <dgm:t>
        <a:bodyPr/>
        <a:lstStyle/>
        <a:p>
          <a:endParaRPr lang="es-ES"/>
        </a:p>
      </dgm:t>
    </dgm:pt>
    <dgm:pt modelId="{B79AC83B-D420-F541-BE69-1D256BC514D7}" type="pres">
      <dgm:prSet presAssocID="{42D63277-6D56-7847-87F1-4DC05051AED2}" presName="connTx" presStyleLbl="parChTrans1D2" presStyleIdx="2" presStyleCnt="3"/>
      <dgm:spPr/>
      <dgm:t>
        <a:bodyPr/>
        <a:lstStyle/>
        <a:p>
          <a:endParaRPr lang="es-ES"/>
        </a:p>
      </dgm:t>
    </dgm:pt>
    <dgm:pt modelId="{73225183-A104-4E4D-ACCC-AC9E68B6BEBF}" type="pres">
      <dgm:prSet presAssocID="{FE56494F-9B88-E74F-BD2D-5B6C4F66D9E2}" presName="root2" presStyleCnt="0"/>
      <dgm:spPr/>
    </dgm:pt>
    <dgm:pt modelId="{40229FD2-CB5B-4443-9DE6-00F482C507ED}" type="pres">
      <dgm:prSet presAssocID="{FE56494F-9B88-E74F-BD2D-5B6C4F66D9E2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5888798-9038-CF42-ACC7-DF9CCE06F0C2}" type="pres">
      <dgm:prSet presAssocID="{FE56494F-9B88-E74F-BD2D-5B6C4F66D9E2}" presName="level3hierChild" presStyleCnt="0"/>
      <dgm:spPr/>
    </dgm:pt>
  </dgm:ptLst>
  <dgm:cxnLst>
    <dgm:cxn modelId="{C5752EDE-B38A-824E-9790-6035B555B97A}" type="presOf" srcId="{42D63277-6D56-7847-87F1-4DC05051AED2}" destId="{86BEDED4-3369-6649-9FF2-4840157A70A5}" srcOrd="0" destOrd="0" presId="urn:microsoft.com/office/officeart/2005/8/layout/hierarchy2"/>
    <dgm:cxn modelId="{1ABAA9AA-01EA-8143-8F41-4197E6D80254}" type="presOf" srcId="{B0437196-CA89-904E-B866-F802F4A4A046}" destId="{BA44DFB5-1B8D-2248-80DF-909B9000E177}" srcOrd="0" destOrd="0" presId="urn:microsoft.com/office/officeart/2005/8/layout/hierarchy2"/>
    <dgm:cxn modelId="{44B91777-8D8C-484F-8A34-AA1838B61CDD}" type="presOf" srcId="{42D63277-6D56-7847-87F1-4DC05051AED2}" destId="{B79AC83B-D420-F541-BE69-1D256BC514D7}" srcOrd="1" destOrd="0" presId="urn:microsoft.com/office/officeart/2005/8/layout/hierarchy2"/>
    <dgm:cxn modelId="{A65FD352-ACAA-8544-844C-548AEA343F2A}" srcId="{D6883EEC-2045-254C-8ED5-39B65BB35660}" destId="{9DFD6B48-01E2-BF4C-8988-A343107140D4}" srcOrd="1" destOrd="0" parTransId="{7D1B041A-94E6-C141-8F6B-AE03C7A5129C}" sibTransId="{E17D99A7-5501-4F4F-8C9D-72806E41CB91}"/>
    <dgm:cxn modelId="{4C835262-6ED0-9745-8EDD-CC91CF4DEE5C}" type="presOf" srcId="{FE56494F-9B88-E74F-BD2D-5B6C4F66D9E2}" destId="{40229FD2-CB5B-4443-9DE6-00F482C507ED}" srcOrd="0" destOrd="0" presId="urn:microsoft.com/office/officeart/2005/8/layout/hierarchy2"/>
    <dgm:cxn modelId="{A11E66EE-06B0-0040-93E1-68C952F2732A}" srcId="{FCFB30AD-A041-8A4E-AFC6-982CA0320B96}" destId="{E98D676F-214A-E043-B066-5255929E6F7D}" srcOrd="1" destOrd="0" parTransId="{7D3A821A-5321-F14F-B9D9-10DA5730AD93}" sibTransId="{780B7447-9FA4-BC41-8935-7036405FBA20}"/>
    <dgm:cxn modelId="{EE21BEA8-14AA-8B4B-BCF7-402EC797F045}" type="presOf" srcId="{C9A2B3DA-53E4-A54C-842F-F8AAF86636D0}" destId="{51B919AE-7E78-CE45-97F1-EBE0AB0D4D1B}" srcOrd="0" destOrd="0" presId="urn:microsoft.com/office/officeart/2005/8/layout/hierarchy2"/>
    <dgm:cxn modelId="{6C3C76F1-BE1C-0B4E-AF28-B5DEDB640495}" type="presOf" srcId="{7D3A821A-5321-F14F-B9D9-10DA5730AD93}" destId="{2541643E-93A9-6F4A-B3D0-9878CB46EFFD}" srcOrd="0" destOrd="0" presId="urn:microsoft.com/office/officeart/2005/8/layout/hierarchy2"/>
    <dgm:cxn modelId="{B70364EC-079E-D84A-8282-7E3AAA233FEE}" type="presOf" srcId="{B0437196-CA89-904E-B866-F802F4A4A046}" destId="{80C542F6-69F7-3245-A430-B84979BE07D5}" srcOrd="1" destOrd="0" presId="urn:microsoft.com/office/officeart/2005/8/layout/hierarchy2"/>
    <dgm:cxn modelId="{9B576968-C607-C448-A0E7-89EB64EA4FE5}" srcId="{C9A2B3DA-53E4-A54C-842F-F8AAF86636D0}" destId="{FE56494F-9B88-E74F-BD2D-5B6C4F66D9E2}" srcOrd="2" destOrd="0" parTransId="{42D63277-6D56-7847-87F1-4DC05051AED2}" sibTransId="{8C0E62D1-AD1B-5745-8EC4-7CB2A222A41B}"/>
    <dgm:cxn modelId="{099F36DA-9CB5-D243-AEFC-06DB37FD77FB}" type="presOf" srcId="{D6883EEC-2045-254C-8ED5-39B65BB35660}" destId="{ED483E8C-3FD6-3C43-BCEF-BABBEF15BD4C}" srcOrd="0" destOrd="0" presId="urn:microsoft.com/office/officeart/2005/8/layout/hierarchy2"/>
    <dgm:cxn modelId="{B8F671B6-6160-A541-AECE-BE3D8DFA8BF3}" srcId="{D6883EEC-2045-254C-8ED5-39B65BB35660}" destId="{6088693A-D84E-4F40-AACF-A5D6CA7A1EC0}" srcOrd="0" destOrd="0" parTransId="{5E74F790-3B79-794E-A66B-92D4F18184CD}" sibTransId="{E022F523-8368-1642-9207-C0A18DAC008C}"/>
    <dgm:cxn modelId="{8EB7FA59-5A68-2445-8723-E4CB7693DE3D}" type="presOf" srcId="{952B5510-0733-4745-B7B9-1A5FC277D4C0}" destId="{C31958AF-B915-A94E-8B43-ECE865D7CF62}" srcOrd="0" destOrd="0" presId="urn:microsoft.com/office/officeart/2005/8/layout/hierarchy2"/>
    <dgm:cxn modelId="{6DEA89DA-65F7-7642-B59A-2EDBF46A3F13}" srcId="{E2908EFB-B578-7742-9F0B-E71EB01256B8}" destId="{C9A2B3DA-53E4-A54C-842F-F8AAF86636D0}" srcOrd="0" destOrd="0" parTransId="{B0DCB776-EC8B-D541-A38F-5E53002D123A}" sibTransId="{451E1CEF-A243-2942-B42E-7BD1D7775D65}"/>
    <dgm:cxn modelId="{ED3D374F-E3A7-8B40-99F6-AA9453D4906E}" type="presOf" srcId="{FCFB30AD-A041-8A4E-AFC6-982CA0320B96}" destId="{9793358E-3D17-564A-84D2-20894A14DEB1}" srcOrd="0" destOrd="0" presId="urn:microsoft.com/office/officeart/2005/8/layout/hierarchy2"/>
    <dgm:cxn modelId="{D8E16E09-091C-4448-A474-0A4E6D1D6D69}" type="presOf" srcId="{5E74F790-3B79-794E-A66B-92D4F18184CD}" destId="{B2765F29-A826-974C-AB1D-F23649781E6D}" srcOrd="1" destOrd="0" presId="urn:microsoft.com/office/officeart/2005/8/layout/hierarchy2"/>
    <dgm:cxn modelId="{06761A99-9A16-E641-91F9-DCE067340793}" type="presOf" srcId="{B7B78FB2-C535-EE41-884F-DCC870382381}" destId="{05C486BC-992B-3043-A3BE-BE0C75503C7C}" srcOrd="0" destOrd="0" presId="urn:microsoft.com/office/officeart/2005/8/layout/hierarchy2"/>
    <dgm:cxn modelId="{115F073B-A008-7B4B-BD34-2590B91E51A2}" srcId="{FCFB30AD-A041-8A4E-AFC6-982CA0320B96}" destId="{952B5510-0733-4745-B7B9-1A5FC277D4C0}" srcOrd="0" destOrd="0" parTransId="{B7B78FB2-C535-EE41-884F-DCC870382381}" sibTransId="{D5AEBF42-94B4-4049-8EDF-5346CF6E21E2}"/>
    <dgm:cxn modelId="{CF8D5248-0C69-2948-9832-13D167C54540}" type="presOf" srcId="{E98D676F-214A-E043-B066-5255929E6F7D}" destId="{BC6E9766-15B1-234C-86D7-BE373EF3BDBB}" srcOrd="0" destOrd="0" presId="urn:microsoft.com/office/officeart/2005/8/layout/hierarchy2"/>
    <dgm:cxn modelId="{A0C698C7-415F-3343-98BD-CCF2B6A6A85F}" type="presOf" srcId="{5E74F790-3B79-794E-A66B-92D4F18184CD}" destId="{6D0F513B-84AB-6D48-8BE3-8CD736130BCB}" srcOrd="0" destOrd="0" presId="urn:microsoft.com/office/officeart/2005/8/layout/hierarchy2"/>
    <dgm:cxn modelId="{022A4F8D-1F74-E14D-B891-758C2D128830}" srcId="{C9A2B3DA-53E4-A54C-842F-F8AAF86636D0}" destId="{FCFB30AD-A041-8A4E-AFC6-982CA0320B96}" srcOrd="0" destOrd="0" parTransId="{B0437196-CA89-904E-B866-F802F4A4A046}" sibTransId="{B406EFFA-9926-5E40-AD84-F2C3E7991B1B}"/>
    <dgm:cxn modelId="{DE48864A-3635-E148-B2C4-643EFD2CC31B}" type="presOf" srcId="{DDD887F0-C255-6346-B10F-DABDF987D5C3}" destId="{05A89192-F95E-D246-894A-D9A13328A42A}" srcOrd="1" destOrd="0" presId="urn:microsoft.com/office/officeart/2005/8/layout/hierarchy2"/>
    <dgm:cxn modelId="{3BDE5DD2-E41A-2E4D-9D13-25F0E3509EA4}" type="presOf" srcId="{7D1B041A-94E6-C141-8F6B-AE03C7A5129C}" destId="{0C73D7B6-BB66-EB4E-90A4-51C816119312}" srcOrd="1" destOrd="0" presId="urn:microsoft.com/office/officeart/2005/8/layout/hierarchy2"/>
    <dgm:cxn modelId="{92C9E643-FD87-774B-8829-A426369716ED}" srcId="{C9A2B3DA-53E4-A54C-842F-F8AAF86636D0}" destId="{D6883EEC-2045-254C-8ED5-39B65BB35660}" srcOrd="1" destOrd="0" parTransId="{DDD887F0-C255-6346-B10F-DABDF987D5C3}" sibTransId="{F1292DF6-9B2A-8F46-AA18-62FB70FD9A78}"/>
    <dgm:cxn modelId="{58CB2B62-ADB0-414E-8B2F-D1B6FD248147}" type="presOf" srcId="{B7B78FB2-C535-EE41-884F-DCC870382381}" destId="{4A60AD7F-7D0D-E04A-909E-133336D9CB88}" srcOrd="1" destOrd="0" presId="urn:microsoft.com/office/officeart/2005/8/layout/hierarchy2"/>
    <dgm:cxn modelId="{6257C709-30D2-0C49-A728-BFB50DBD95AB}" type="presOf" srcId="{7D3A821A-5321-F14F-B9D9-10DA5730AD93}" destId="{2CF16F4A-B2D7-D942-A579-0FE59989B6C7}" srcOrd="1" destOrd="0" presId="urn:microsoft.com/office/officeart/2005/8/layout/hierarchy2"/>
    <dgm:cxn modelId="{D7D1C386-6C69-D245-B0BA-6808101A2501}" type="presOf" srcId="{7D1B041A-94E6-C141-8F6B-AE03C7A5129C}" destId="{162F63EC-F722-9946-9E5A-1F5FA52A6AB4}" srcOrd="0" destOrd="0" presId="urn:microsoft.com/office/officeart/2005/8/layout/hierarchy2"/>
    <dgm:cxn modelId="{AA553482-8D07-0046-BA24-8218796B55BE}" type="presOf" srcId="{DDD887F0-C255-6346-B10F-DABDF987D5C3}" destId="{A543D729-17C3-3849-BEAA-4879A98DFC2F}" srcOrd="0" destOrd="0" presId="urn:microsoft.com/office/officeart/2005/8/layout/hierarchy2"/>
    <dgm:cxn modelId="{1B8DC98F-DC55-7340-9151-48D1A3DAE379}" type="presOf" srcId="{6088693A-D84E-4F40-AACF-A5D6CA7A1EC0}" destId="{7B3080BC-6F5E-A342-97FA-DD8588D7327C}" srcOrd="0" destOrd="0" presId="urn:microsoft.com/office/officeart/2005/8/layout/hierarchy2"/>
    <dgm:cxn modelId="{8B6B153D-92EA-1348-9F45-27777E2BC746}" type="presOf" srcId="{9DFD6B48-01E2-BF4C-8988-A343107140D4}" destId="{A5D1189D-8E98-124B-80AD-3D8AEC2D6B44}" srcOrd="0" destOrd="0" presId="urn:microsoft.com/office/officeart/2005/8/layout/hierarchy2"/>
    <dgm:cxn modelId="{0C2F33EB-DFD2-4449-AB73-79A70E2EAD69}" type="presOf" srcId="{E2908EFB-B578-7742-9F0B-E71EB01256B8}" destId="{53C34E29-B58B-7244-910C-AD1424773690}" srcOrd="0" destOrd="0" presId="urn:microsoft.com/office/officeart/2005/8/layout/hierarchy2"/>
    <dgm:cxn modelId="{1CC0B433-49C5-9846-A401-1F780A2E5A56}" type="presParOf" srcId="{53C34E29-B58B-7244-910C-AD1424773690}" destId="{990111B8-A977-9D48-A7EA-9D29FB2094F9}" srcOrd="0" destOrd="0" presId="urn:microsoft.com/office/officeart/2005/8/layout/hierarchy2"/>
    <dgm:cxn modelId="{7E25AD66-DFF3-D148-A48F-8E07F216096E}" type="presParOf" srcId="{990111B8-A977-9D48-A7EA-9D29FB2094F9}" destId="{51B919AE-7E78-CE45-97F1-EBE0AB0D4D1B}" srcOrd="0" destOrd="0" presId="urn:microsoft.com/office/officeart/2005/8/layout/hierarchy2"/>
    <dgm:cxn modelId="{43699030-5069-E143-997C-8A2E693EC2E3}" type="presParOf" srcId="{990111B8-A977-9D48-A7EA-9D29FB2094F9}" destId="{8155A75A-6C19-314D-BED8-4142F7738358}" srcOrd="1" destOrd="0" presId="urn:microsoft.com/office/officeart/2005/8/layout/hierarchy2"/>
    <dgm:cxn modelId="{8023EA4E-6F84-394F-8670-2C11653F7386}" type="presParOf" srcId="{8155A75A-6C19-314D-BED8-4142F7738358}" destId="{BA44DFB5-1B8D-2248-80DF-909B9000E177}" srcOrd="0" destOrd="0" presId="urn:microsoft.com/office/officeart/2005/8/layout/hierarchy2"/>
    <dgm:cxn modelId="{5292BA07-3374-1348-AF8B-4897841E3813}" type="presParOf" srcId="{BA44DFB5-1B8D-2248-80DF-909B9000E177}" destId="{80C542F6-69F7-3245-A430-B84979BE07D5}" srcOrd="0" destOrd="0" presId="urn:microsoft.com/office/officeart/2005/8/layout/hierarchy2"/>
    <dgm:cxn modelId="{65435366-7D6B-534C-A7EC-F15A1676779A}" type="presParOf" srcId="{8155A75A-6C19-314D-BED8-4142F7738358}" destId="{D6206A2B-EFEE-084A-AA47-2C98E95CE700}" srcOrd="1" destOrd="0" presId="urn:microsoft.com/office/officeart/2005/8/layout/hierarchy2"/>
    <dgm:cxn modelId="{56B68620-3789-184F-B472-9AD091F79984}" type="presParOf" srcId="{D6206A2B-EFEE-084A-AA47-2C98E95CE700}" destId="{9793358E-3D17-564A-84D2-20894A14DEB1}" srcOrd="0" destOrd="0" presId="urn:microsoft.com/office/officeart/2005/8/layout/hierarchy2"/>
    <dgm:cxn modelId="{9DB3259B-4273-7348-B1EC-6C6015A98DE2}" type="presParOf" srcId="{D6206A2B-EFEE-084A-AA47-2C98E95CE700}" destId="{B5510946-F58E-C243-8990-7B3C29DE1098}" srcOrd="1" destOrd="0" presId="urn:microsoft.com/office/officeart/2005/8/layout/hierarchy2"/>
    <dgm:cxn modelId="{A0B88AEB-B69E-0A4D-B801-21B3870FD08E}" type="presParOf" srcId="{B5510946-F58E-C243-8990-7B3C29DE1098}" destId="{05C486BC-992B-3043-A3BE-BE0C75503C7C}" srcOrd="0" destOrd="0" presId="urn:microsoft.com/office/officeart/2005/8/layout/hierarchy2"/>
    <dgm:cxn modelId="{2102CFD9-0BF2-B542-9E4E-59A6E5E4C87A}" type="presParOf" srcId="{05C486BC-992B-3043-A3BE-BE0C75503C7C}" destId="{4A60AD7F-7D0D-E04A-909E-133336D9CB88}" srcOrd="0" destOrd="0" presId="urn:microsoft.com/office/officeart/2005/8/layout/hierarchy2"/>
    <dgm:cxn modelId="{153C694E-BFAA-0145-8F4E-72658A89A647}" type="presParOf" srcId="{B5510946-F58E-C243-8990-7B3C29DE1098}" destId="{19A56BBE-AF63-8548-90DC-93A73A8A0A9B}" srcOrd="1" destOrd="0" presId="urn:microsoft.com/office/officeart/2005/8/layout/hierarchy2"/>
    <dgm:cxn modelId="{2D940020-45C3-8F4B-9F1F-2AA194F9C53A}" type="presParOf" srcId="{19A56BBE-AF63-8548-90DC-93A73A8A0A9B}" destId="{C31958AF-B915-A94E-8B43-ECE865D7CF62}" srcOrd="0" destOrd="0" presId="urn:microsoft.com/office/officeart/2005/8/layout/hierarchy2"/>
    <dgm:cxn modelId="{999EAC0B-E9A7-D844-A68E-E85D7B003FBE}" type="presParOf" srcId="{19A56BBE-AF63-8548-90DC-93A73A8A0A9B}" destId="{6A1AB9BD-F9B6-8945-B5C6-7DE2C56B47F1}" srcOrd="1" destOrd="0" presId="urn:microsoft.com/office/officeart/2005/8/layout/hierarchy2"/>
    <dgm:cxn modelId="{4F9CDC68-CD7B-2A42-A5BE-E09511F691D8}" type="presParOf" srcId="{B5510946-F58E-C243-8990-7B3C29DE1098}" destId="{2541643E-93A9-6F4A-B3D0-9878CB46EFFD}" srcOrd="2" destOrd="0" presId="urn:microsoft.com/office/officeart/2005/8/layout/hierarchy2"/>
    <dgm:cxn modelId="{FF2B3987-8328-1544-86C4-87642FD9C1FF}" type="presParOf" srcId="{2541643E-93A9-6F4A-B3D0-9878CB46EFFD}" destId="{2CF16F4A-B2D7-D942-A579-0FE59989B6C7}" srcOrd="0" destOrd="0" presId="urn:microsoft.com/office/officeart/2005/8/layout/hierarchy2"/>
    <dgm:cxn modelId="{11D2685D-3A4E-024E-9767-0BD67B69857F}" type="presParOf" srcId="{B5510946-F58E-C243-8990-7B3C29DE1098}" destId="{ED0AB798-D9CB-374A-9225-DE782B410BF0}" srcOrd="3" destOrd="0" presId="urn:microsoft.com/office/officeart/2005/8/layout/hierarchy2"/>
    <dgm:cxn modelId="{0E759AE4-58FE-504E-9396-135CF8289E6F}" type="presParOf" srcId="{ED0AB798-D9CB-374A-9225-DE782B410BF0}" destId="{BC6E9766-15B1-234C-86D7-BE373EF3BDBB}" srcOrd="0" destOrd="0" presId="urn:microsoft.com/office/officeart/2005/8/layout/hierarchy2"/>
    <dgm:cxn modelId="{1F6F8133-A9BF-9A47-9D7A-57DE2C1191C0}" type="presParOf" srcId="{ED0AB798-D9CB-374A-9225-DE782B410BF0}" destId="{7C003C06-94C3-994E-81AF-B11254A2F854}" srcOrd="1" destOrd="0" presId="urn:microsoft.com/office/officeart/2005/8/layout/hierarchy2"/>
    <dgm:cxn modelId="{F7FDBB08-F590-6840-952D-9B6CD07FECAE}" type="presParOf" srcId="{8155A75A-6C19-314D-BED8-4142F7738358}" destId="{A543D729-17C3-3849-BEAA-4879A98DFC2F}" srcOrd="2" destOrd="0" presId="urn:microsoft.com/office/officeart/2005/8/layout/hierarchy2"/>
    <dgm:cxn modelId="{106CA9C1-63C0-5741-ACFF-1112AB0B1C22}" type="presParOf" srcId="{A543D729-17C3-3849-BEAA-4879A98DFC2F}" destId="{05A89192-F95E-D246-894A-D9A13328A42A}" srcOrd="0" destOrd="0" presId="urn:microsoft.com/office/officeart/2005/8/layout/hierarchy2"/>
    <dgm:cxn modelId="{FD44581B-E4EE-8940-9155-1D19C73D61DA}" type="presParOf" srcId="{8155A75A-6C19-314D-BED8-4142F7738358}" destId="{D4EFF0CD-AF3B-2348-9B40-ED484773380F}" srcOrd="3" destOrd="0" presId="urn:microsoft.com/office/officeart/2005/8/layout/hierarchy2"/>
    <dgm:cxn modelId="{A5E74338-C9FE-A54A-A206-486367D3FEEE}" type="presParOf" srcId="{D4EFF0CD-AF3B-2348-9B40-ED484773380F}" destId="{ED483E8C-3FD6-3C43-BCEF-BABBEF15BD4C}" srcOrd="0" destOrd="0" presId="urn:microsoft.com/office/officeart/2005/8/layout/hierarchy2"/>
    <dgm:cxn modelId="{217A40AA-F2C8-094B-9D91-BD95914B2309}" type="presParOf" srcId="{D4EFF0CD-AF3B-2348-9B40-ED484773380F}" destId="{ED56EBCF-A7A9-7943-BCD5-A86F07F4ADCB}" srcOrd="1" destOrd="0" presId="urn:microsoft.com/office/officeart/2005/8/layout/hierarchy2"/>
    <dgm:cxn modelId="{B47418D5-EB69-0A4B-B28B-14EB9C2BD59A}" type="presParOf" srcId="{ED56EBCF-A7A9-7943-BCD5-A86F07F4ADCB}" destId="{6D0F513B-84AB-6D48-8BE3-8CD736130BCB}" srcOrd="0" destOrd="0" presId="urn:microsoft.com/office/officeart/2005/8/layout/hierarchy2"/>
    <dgm:cxn modelId="{6B47C63E-53B4-644E-8959-6FE340EEA088}" type="presParOf" srcId="{6D0F513B-84AB-6D48-8BE3-8CD736130BCB}" destId="{B2765F29-A826-974C-AB1D-F23649781E6D}" srcOrd="0" destOrd="0" presId="urn:microsoft.com/office/officeart/2005/8/layout/hierarchy2"/>
    <dgm:cxn modelId="{14B7E54B-F694-264D-A6E4-CB91FF10B921}" type="presParOf" srcId="{ED56EBCF-A7A9-7943-BCD5-A86F07F4ADCB}" destId="{B5B61FB3-6FFD-CE43-AEA2-B8D82C9A5F32}" srcOrd="1" destOrd="0" presId="urn:microsoft.com/office/officeart/2005/8/layout/hierarchy2"/>
    <dgm:cxn modelId="{BF8B1C09-46E0-8D4F-9CC1-976499901565}" type="presParOf" srcId="{B5B61FB3-6FFD-CE43-AEA2-B8D82C9A5F32}" destId="{7B3080BC-6F5E-A342-97FA-DD8588D7327C}" srcOrd="0" destOrd="0" presId="urn:microsoft.com/office/officeart/2005/8/layout/hierarchy2"/>
    <dgm:cxn modelId="{D7A635DD-2C3F-224B-8A32-3C785233453B}" type="presParOf" srcId="{B5B61FB3-6FFD-CE43-AEA2-B8D82C9A5F32}" destId="{8A49B511-11BD-C441-984E-4C40953F078A}" srcOrd="1" destOrd="0" presId="urn:microsoft.com/office/officeart/2005/8/layout/hierarchy2"/>
    <dgm:cxn modelId="{586A593B-3998-7441-AC18-689482E9E410}" type="presParOf" srcId="{ED56EBCF-A7A9-7943-BCD5-A86F07F4ADCB}" destId="{162F63EC-F722-9946-9E5A-1F5FA52A6AB4}" srcOrd="2" destOrd="0" presId="urn:microsoft.com/office/officeart/2005/8/layout/hierarchy2"/>
    <dgm:cxn modelId="{2DA4060D-FA12-1749-A8B3-2023E3A8DC87}" type="presParOf" srcId="{162F63EC-F722-9946-9E5A-1F5FA52A6AB4}" destId="{0C73D7B6-BB66-EB4E-90A4-51C816119312}" srcOrd="0" destOrd="0" presId="urn:microsoft.com/office/officeart/2005/8/layout/hierarchy2"/>
    <dgm:cxn modelId="{8CB43D4E-06F8-1347-A6FD-D46E64BD0BD2}" type="presParOf" srcId="{ED56EBCF-A7A9-7943-BCD5-A86F07F4ADCB}" destId="{42463741-3575-244F-8BC7-3C2031E28126}" srcOrd="3" destOrd="0" presId="urn:microsoft.com/office/officeart/2005/8/layout/hierarchy2"/>
    <dgm:cxn modelId="{04BA137F-41B0-674E-9316-D989BA920CDC}" type="presParOf" srcId="{42463741-3575-244F-8BC7-3C2031E28126}" destId="{A5D1189D-8E98-124B-80AD-3D8AEC2D6B44}" srcOrd="0" destOrd="0" presId="urn:microsoft.com/office/officeart/2005/8/layout/hierarchy2"/>
    <dgm:cxn modelId="{5F6F6C12-E729-4B44-8806-3D13322FCEB0}" type="presParOf" srcId="{42463741-3575-244F-8BC7-3C2031E28126}" destId="{6389A2E6-EA80-9143-854B-4F7E1D9B165D}" srcOrd="1" destOrd="0" presId="urn:microsoft.com/office/officeart/2005/8/layout/hierarchy2"/>
    <dgm:cxn modelId="{819E52A7-CDF1-2F49-8234-9D7AD1D17C92}" type="presParOf" srcId="{8155A75A-6C19-314D-BED8-4142F7738358}" destId="{86BEDED4-3369-6649-9FF2-4840157A70A5}" srcOrd="4" destOrd="0" presId="urn:microsoft.com/office/officeart/2005/8/layout/hierarchy2"/>
    <dgm:cxn modelId="{400F02FC-5A9B-264F-8AC8-C30FC69D5300}" type="presParOf" srcId="{86BEDED4-3369-6649-9FF2-4840157A70A5}" destId="{B79AC83B-D420-F541-BE69-1D256BC514D7}" srcOrd="0" destOrd="0" presId="urn:microsoft.com/office/officeart/2005/8/layout/hierarchy2"/>
    <dgm:cxn modelId="{6D844B0C-3F97-BC40-AF05-8A71986EFBCC}" type="presParOf" srcId="{8155A75A-6C19-314D-BED8-4142F7738358}" destId="{73225183-A104-4E4D-ACCC-AC9E68B6BEBF}" srcOrd="5" destOrd="0" presId="urn:microsoft.com/office/officeart/2005/8/layout/hierarchy2"/>
    <dgm:cxn modelId="{FF2F91B6-3065-CA40-A8E6-AB8F079C2801}" type="presParOf" srcId="{73225183-A104-4E4D-ACCC-AC9E68B6BEBF}" destId="{40229FD2-CB5B-4443-9DE6-00F482C507ED}" srcOrd="0" destOrd="0" presId="urn:microsoft.com/office/officeart/2005/8/layout/hierarchy2"/>
    <dgm:cxn modelId="{82A8D678-0062-4746-BEAF-D69383865146}" type="presParOf" srcId="{73225183-A104-4E4D-ACCC-AC9E68B6BEBF}" destId="{C5888798-9038-CF42-ACC7-DF9CCE06F0C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919AE-7E78-CE45-97F1-EBE0AB0D4D1B}">
      <dsp:nvSpPr>
        <dsp:cNvPr id="0" name=""/>
        <dsp:cNvSpPr/>
      </dsp:nvSpPr>
      <dsp:spPr>
        <a:xfrm>
          <a:off x="1509" y="2802413"/>
          <a:ext cx="2164743" cy="108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Machine </a:t>
          </a:r>
          <a:r>
            <a:rPr lang="es-ES" sz="2600" kern="1200" dirty="0" err="1" smtClean="0"/>
            <a:t>Learning</a:t>
          </a:r>
          <a:endParaRPr lang="es-ES" sz="2600" kern="1200" dirty="0"/>
        </a:p>
      </dsp:txBody>
      <dsp:txXfrm>
        <a:off x="33211" y="2834115"/>
        <a:ext cx="2101339" cy="1018967"/>
      </dsp:txXfrm>
    </dsp:sp>
    <dsp:sp modelId="{BA44DFB5-1B8D-2248-80DF-909B9000E177}">
      <dsp:nvSpPr>
        <dsp:cNvPr id="0" name=""/>
        <dsp:cNvSpPr/>
      </dsp:nvSpPr>
      <dsp:spPr>
        <a:xfrm rot="17692822">
          <a:off x="1570148" y="2393992"/>
          <a:ext cx="205810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058108" y="16062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700" kern="1200"/>
        </a:p>
      </dsp:txBody>
      <dsp:txXfrm>
        <a:off x="2547749" y="2358601"/>
        <a:ext cx="102905" cy="102905"/>
      </dsp:txXfrm>
    </dsp:sp>
    <dsp:sp modelId="{9793358E-3D17-564A-84D2-20894A14DEB1}">
      <dsp:nvSpPr>
        <dsp:cNvPr id="0" name=""/>
        <dsp:cNvSpPr/>
      </dsp:nvSpPr>
      <dsp:spPr>
        <a:xfrm>
          <a:off x="3032151" y="935322"/>
          <a:ext cx="2164743" cy="108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Supervised</a:t>
          </a:r>
          <a:r>
            <a:rPr lang="es-ES" sz="2600" kern="1200" dirty="0" smtClean="0"/>
            <a:t> </a:t>
          </a:r>
          <a:r>
            <a:rPr lang="es-ES" sz="2600" kern="1200" dirty="0" err="1" smtClean="0"/>
            <a:t>Learning</a:t>
          </a:r>
          <a:endParaRPr lang="es-ES" sz="2600" kern="1200" dirty="0"/>
        </a:p>
      </dsp:txBody>
      <dsp:txXfrm>
        <a:off x="3063853" y="967024"/>
        <a:ext cx="2101339" cy="1018967"/>
      </dsp:txXfrm>
    </dsp:sp>
    <dsp:sp modelId="{05C486BC-992B-3043-A3BE-BE0C75503C7C}">
      <dsp:nvSpPr>
        <dsp:cNvPr id="0" name=""/>
        <dsp:cNvSpPr/>
      </dsp:nvSpPr>
      <dsp:spPr>
        <a:xfrm rot="19457599">
          <a:off x="5096665" y="1149264"/>
          <a:ext cx="106635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66356" y="1606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5603184" y="1138667"/>
        <a:ext cx="53317" cy="53317"/>
      </dsp:txXfrm>
    </dsp:sp>
    <dsp:sp modelId="{C31958AF-B915-A94E-8B43-ECE865D7CF62}">
      <dsp:nvSpPr>
        <dsp:cNvPr id="0" name=""/>
        <dsp:cNvSpPr/>
      </dsp:nvSpPr>
      <dsp:spPr>
        <a:xfrm>
          <a:off x="6062792" y="312958"/>
          <a:ext cx="2164743" cy="108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Prediction</a:t>
          </a:r>
          <a:r>
            <a:rPr lang="es-ES" sz="2600" kern="1200" dirty="0" smtClean="0"/>
            <a:t> </a:t>
          </a:r>
          <a:r>
            <a:rPr lang="es-ES" sz="2600" kern="1200" dirty="0" err="1" smtClean="0"/>
            <a:t>or</a:t>
          </a:r>
          <a:r>
            <a:rPr lang="es-ES" sz="2600" kern="1200" dirty="0" smtClean="0"/>
            <a:t> </a:t>
          </a:r>
          <a:r>
            <a:rPr lang="es-ES" sz="2600" kern="1200" dirty="0" err="1" smtClean="0"/>
            <a:t>Regression</a:t>
          </a:r>
          <a:endParaRPr lang="es-ES" sz="2600" kern="1200" dirty="0"/>
        </a:p>
      </dsp:txBody>
      <dsp:txXfrm>
        <a:off x="6094494" y="344660"/>
        <a:ext cx="2101339" cy="1018967"/>
      </dsp:txXfrm>
    </dsp:sp>
    <dsp:sp modelId="{2541643E-93A9-6F4A-B3D0-9878CB46EFFD}">
      <dsp:nvSpPr>
        <dsp:cNvPr id="0" name=""/>
        <dsp:cNvSpPr/>
      </dsp:nvSpPr>
      <dsp:spPr>
        <a:xfrm rot="2142401">
          <a:off x="5096665" y="1771628"/>
          <a:ext cx="106635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66356" y="1606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5603184" y="1761031"/>
        <a:ext cx="53317" cy="53317"/>
      </dsp:txXfrm>
    </dsp:sp>
    <dsp:sp modelId="{BC6E9766-15B1-234C-86D7-BE373EF3BDBB}">
      <dsp:nvSpPr>
        <dsp:cNvPr id="0" name=""/>
        <dsp:cNvSpPr/>
      </dsp:nvSpPr>
      <dsp:spPr>
        <a:xfrm>
          <a:off x="6062792" y="1557686"/>
          <a:ext cx="2164743" cy="108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Classification</a:t>
          </a:r>
          <a:endParaRPr lang="es-ES" sz="2600" kern="1200" dirty="0"/>
        </a:p>
      </dsp:txBody>
      <dsp:txXfrm>
        <a:off x="6094494" y="1589388"/>
        <a:ext cx="2101339" cy="1018967"/>
      </dsp:txXfrm>
    </dsp:sp>
    <dsp:sp modelId="{A543D729-17C3-3849-BEAA-4879A98DFC2F}">
      <dsp:nvSpPr>
        <dsp:cNvPr id="0" name=""/>
        <dsp:cNvSpPr/>
      </dsp:nvSpPr>
      <dsp:spPr>
        <a:xfrm rot="2142401">
          <a:off x="2066024" y="3638719"/>
          <a:ext cx="106635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66356" y="16062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572543" y="3628122"/>
        <a:ext cx="53317" cy="53317"/>
      </dsp:txXfrm>
    </dsp:sp>
    <dsp:sp modelId="{ED483E8C-3FD6-3C43-BCEF-BABBEF15BD4C}">
      <dsp:nvSpPr>
        <dsp:cNvPr id="0" name=""/>
        <dsp:cNvSpPr/>
      </dsp:nvSpPr>
      <dsp:spPr>
        <a:xfrm>
          <a:off x="3032151" y="3424777"/>
          <a:ext cx="2164743" cy="108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Unsupervised</a:t>
          </a:r>
          <a:r>
            <a:rPr lang="es-ES" sz="2600" kern="1200" dirty="0" smtClean="0"/>
            <a:t> </a:t>
          </a:r>
          <a:r>
            <a:rPr lang="es-ES" sz="2600" kern="1200" dirty="0" err="1" smtClean="0"/>
            <a:t>Learning</a:t>
          </a:r>
          <a:endParaRPr lang="es-ES" sz="2600" kern="1200" dirty="0"/>
        </a:p>
      </dsp:txBody>
      <dsp:txXfrm>
        <a:off x="3063853" y="3456479"/>
        <a:ext cx="2101339" cy="1018967"/>
      </dsp:txXfrm>
    </dsp:sp>
    <dsp:sp modelId="{6D0F513B-84AB-6D48-8BE3-8CD736130BCB}">
      <dsp:nvSpPr>
        <dsp:cNvPr id="0" name=""/>
        <dsp:cNvSpPr/>
      </dsp:nvSpPr>
      <dsp:spPr>
        <a:xfrm rot="19457599">
          <a:off x="5096665" y="3638719"/>
          <a:ext cx="106635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66356" y="1606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5603184" y="3628122"/>
        <a:ext cx="53317" cy="53317"/>
      </dsp:txXfrm>
    </dsp:sp>
    <dsp:sp modelId="{7B3080BC-6F5E-A342-97FA-DD8588D7327C}">
      <dsp:nvSpPr>
        <dsp:cNvPr id="0" name=""/>
        <dsp:cNvSpPr/>
      </dsp:nvSpPr>
      <dsp:spPr>
        <a:xfrm>
          <a:off x="6062792" y="2802413"/>
          <a:ext cx="2164743" cy="108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Clustering</a:t>
          </a:r>
          <a:endParaRPr lang="es-ES" sz="2600" kern="1200" dirty="0"/>
        </a:p>
      </dsp:txBody>
      <dsp:txXfrm>
        <a:off x="6094494" y="2834115"/>
        <a:ext cx="2101339" cy="1018967"/>
      </dsp:txXfrm>
    </dsp:sp>
    <dsp:sp modelId="{162F63EC-F722-9946-9E5A-1F5FA52A6AB4}">
      <dsp:nvSpPr>
        <dsp:cNvPr id="0" name=""/>
        <dsp:cNvSpPr/>
      </dsp:nvSpPr>
      <dsp:spPr>
        <a:xfrm rot="2142401">
          <a:off x="5096665" y="4261083"/>
          <a:ext cx="106635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66356" y="1606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5603184" y="4250486"/>
        <a:ext cx="53317" cy="53317"/>
      </dsp:txXfrm>
    </dsp:sp>
    <dsp:sp modelId="{A5D1189D-8E98-124B-80AD-3D8AEC2D6B44}">
      <dsp:nvSpPr>
        <dsp:cNvPr id="0" name=""/>
        <dsp:cNvSpPr/>
      </dsp:nvSpPr>
      <dsp:spPr>
        <a:xfrm>
          <a:off x="6062792" y="4047141"/>
          <a:ext cx="2164743" cy="108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Dimensionality</a:t>
          </a:r>
          <a:r>
            <a:rPr lang="es-ES" sz="2600" kern="1200" dirty="0" smtClean="0"/>
            <a:t> </a:t>
          </a:r>
          <a:r>
            <a:rPr lang="es-ES" sz="2600" kern="1200" dirty="0" err="1" smtClean="0"/>
            <a:t>Reduction</a:t>
          </a:r>
          <a:endParaRPr lang="es-ES" sz="2600" kern="1200" dirty="0"/>
        </a:p>
      </dsp:txBody>
      <dsp:txXfrm>
        <a:off x="6094494" y="4078843"/>
        <a:ext cx="2101339" cy="1018967"/>
      </dsp:txXfrm>
    </dsp:sp>
    <dsp:sp modelId="{86BEDED4-3369-6649-9FF2-4840157A70A5}">
      <dsp:nvSpPr>
        <dsp:cNvPr id="0" name=""/>
        <dsp:cNvSpPr/>
      </dsp:nvSpPr>
      <dsp:spPr>
        <a:xfrm rot="3907178">
          <a:off x="1570148" y="4261083"/>
          <a:ext cx="205810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058108" y="16062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700" kern="1200"/>
        </a:p>
      </dsp:txBody>
      <dsp:txXfrm>
        <a:off x="2547749" y="4225692"/>
        <a:ext cx="102905" cy="102905"/>
      </dsp:txXfrm>
    </dsp:sp>
    <dsp:sp modelId="{40229FD2-CB5B-4443-9DE6-00F482C507ED}">
      <dsp:nvSpPr>
        <dsp:cNvPr id="0" name=""/>
        <dsp:cNvSpPr/>
      </dsp:nvSpPr>
      <dsp:spPr>
        <a:xfrm>
          <a:off x="3032151" y="4669505"/>
          <a:ext cx="2164743" cy="1082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Reinforcement</a:t>
          </a:r>
          <a:r>
            <a:rPr lang="es-ES" sz="2600" kern="1200" dirty="0" smtClean="0"/>
            <a:t> </a:t>
          </a:r>
          <a:r>
            <a:rPr lang="es-ES" sz="2600" kern="1200" dirty="0" err="1" smtClean="0"/>
            <a:t>Learning</a:t>
          </a:r>
          <a:endParaRPr lang="es-ES" sz="2600" kern="1200" dirty="0"/>
        </a:p>
      </dsp:txBody>
      <dsp:txXfrm>
        <a:off x="3063853" y="4701207"/>
        <a:ext cx="2101339" cy="1018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97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79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15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96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67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3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114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22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15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60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43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E1F40-8B6A-C24E-80AF-DBAA9257B03D}" type="datetimeFigureOut">
              <a:rPr lang="es-ES" smtClean="0"/>
              <a:t>25-01-20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06C80-BA0A-AB43-BD84-C0CAD2F74ABE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164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Capítulo 1 y más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6164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Supervised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endParaRPr lang="es-ES" dirty="0"/>
          </a:p>
        </p:txBody>
      </p:sp>
      <p:pic>
        <p:nvPicPr>
          <p:cNvPr id="5" name="Imagen 4" descr="Captura de pantalla 2020-01-25 a las 2.17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3" y="1904998"/>
            <a:ext cx="3748617" cy="1570849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83" y="3809999"/>
            <a:ext cx="2380796" cy="2341033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466" y="2010833"/>
            <a:ext cx="3090333" cy="204477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50560"/>
          <a:stretch/>
        </p:blipFill>
        <p:spPr>
          <a:xfrm>
            <a:off x="3936999" y="4220634"/>
            <a:ext cx="2468034" cy="2195362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92148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Supervised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1" y="1730905"/>
            <a:ext cx="6112932" cy="4500059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735104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Supervised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endParaRPr lang="es-ES" dirty="0"/>
          </a:p>
        </p:txBody>
      </p:sp>
      <p:pic>
        <p:nvPicPr>
          <p:cNvPr id="4" name="Imagen 3" descr="Captura de pantalla 2020-01-25 a las 2.40.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30"/>
          <a:stretch/>
        </p:blipFill>
        <p:spPr>
          <a:xfrm>
            <a:off x="897467" y="1136647"/>
            <a:ext cx="73490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8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Unsupervised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endParaRPr lang="es-ES" dirty="0"/>
          </a:p>
        </p:txBody>
      </p:sp>
      <p:pic>
        <p:nvPicPr>
          <p:cNvPr id="4" name="Imagen 3" descr="Captura de pantalla 2020-01-25 a las 2.20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9" b="44085"/>
          <a:stretch/>
        </p:blipFill>
        <p:spPr>
          <a:xfrm>
            <a:off x="0" y="1998134"/>
            <a:ext cx="9144000" cy="132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9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Unsupervised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57966"/>
            <a:ext cx="4222975" cy="2849033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5AAD2D8E-D8BA-408F-B170-CA0FEC4D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508" y="2298123"/>
            <a:ext cx="3019741" cy="2985076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6098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Reinforcement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Video </a:t>
            </a:r>
            <a:r>
              <a:rPr lang="es-ES" dirty="0" err="1" smtClean="0"/>
              <a:t>Hide</a:t>
            </a:r>
            <a:r>
              <a:rPr lang="es-ES" dirty="0" smtClean="0"/>
              <a:t> and </a:t>
            </a:r>
            <a:r>
              <a:rPr lang="es-ES" dirty="0" err="1" smtClean="0"/>
              <a:t>Seek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67" y="2493434"/>
            <a:ext cx="5765800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4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l"/>
            <a:r>
              <a:rPr lang="es-ES" dirty="0" smtClean="0"/>
              <a:t>Otros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3317533" cy="1286933"/>
          </a:xfrm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err="1" smtClean="0"/>
              <a:t>thispersondoesnotexist.com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err="1" smtClean="0"/>
              <a:t>thiscatdoesnotexist.com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err="1" smtClean="0"/>
              <a:t>talktotransformer.com</a:t>
            </a:r>
            <a:endParaRPr lang="es-ES" sz="2000" dirty="0"/>
          </a:p>
        </p:txBody>
      </p:sp>
      <p:pic>
        <p:nvPicPr>
          <p:cNvPr id="4" name="Imagen 3" descr="Captura de pantalla 2020-01-25 a las 2.5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34" y="194733"/>
            <a:ext cx="3705493" cy="645866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5" name="Imagen 4" descr="paula_niñ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33" y="4910668"/>
            <a:ext cx="1548000" cy="1548000"/>
          </a:xfrm>
          <a:prstGeom prst="rect">
            <a:avLst/>
          </a:prstGeom>
        </p:spPr>
      </p:pic>
      <p:pic>
        <p:nvPicPr>
          <p:cNvPr id="6" name="Imagen 5" descr="auntMargari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335867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2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Video </a:t>
            </a:r>
            <a:r>
              <a:rPr lang="es-ES" dirty="0" err="1" smtClean="0"/>
              <a:t>DotCSV</a:t>
            </a:r>
            <a:endParaRPr lang="es-ES" dirty="0" smtClean="0"/>
          </a:p>
          <a:p>
            <a:pPr lvl="1"/>
            <a:r>
              <a:rPr lang="es-ES" dirty="0" smtClean="0"/>
              <a:t>¿Qué es el Machine </a:t>
            </a:r>
            <a:r>
              <a:rPr lang="es-ES" dirty="0" err="1" smtClean="0"/>
              <a:t>Learning</a:t>
            </a:r>
            <a:r>
              <a:rPr lang="es-ES" dirty="0" smtClean="0"/>
              <a:t>? 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/>
              <a:t>*(primeros 4 minutos)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33" y="3234265"/>
            <a:ext cx="3064935" cy="306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4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machine-learning-camino-a-skynet-bilbostack2018-7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0700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2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¿Cuándo y por qué usar ML?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err="1" smtClean="0"/>
              <a:t>Susan</a:t>
            </a:r>
            <a:r>
              <a:rPr lang="es-ES" dirty="0" smtClean="0"/>
              <a:t> </a:t>
            </a:r>
            <a:r>
              <a:rPr lang="es-ES" dirty="0" err="1" smtClean="0"/>
              <a:t>Athey</a:t>
            </a:r>
            <a:r>
              <a:rPr lang="es-ES" dirty="0" smtClean="0"/>
              <a:t>: Permite Mayor flexibilidad relación en espacio de </a:t>
            </a:r>
            <a:r>
              <a:rPr lang="es-ES" dirty="0" err="1" smtClean="0"/>
              <a:t>covariadas</a:t>
            </a:r>
            <a:r>
              <a:rPr lang="es-ES" dirty="0" smtClean="0"/>
              <a:t> con pocos datos</a:t>
            </a:r>
          </a:p>
          <a:p>
            <a:r>
              <a:rPr lang="es-ES" dirty="0" smtClean="0"/>
              <a:t>Problemas con soluciones muy complejas de programar (</a:t>
            </a:r>
            <a:r>
              <a:rPr lang="es-ES" dirty="0" err="1" smtClean="0"/>
              <a:t>p.j</a:t>
            </a:r>
            <a:r>
              <a:rPr lang="es-ES" dirty="0" smtClean="0"/>
              <a:t>. Muchos </a:t>
            </a:r>
            <a:r>
              <a:rPr lang="es-ES" dirty="0" err="1" smtClean="0"/>
              <a:t>if</a:t>
            </a:r>
            <a:r>
              <a:rPr lang="es-ES" dirty="0" smtClean="0"/>
              <a:t>)</a:t>
            </a:r>
          </a:p>
          <a:p>
            <a:r>
              <a:rPr lang="es-ES" dirty="0" smtClean="0"/>
              <a:t>Problemas de optimización sin solución buena de </a:t>
            </a:r>
            <a:r>
              <a:rPr lang="es-ES" dirty="0" err="1" smtClean="0"/>
              <a:t>traditional</a:t>
            </a:r>
            <a:r>
              <a:rPr lang="es-ES" dirty="0" smtClean="0"/>
              <a:t> </a:t>
            </a:r>
            <a:r>
              <a:rPr lang="es-ES" dirty="0" err="1" smtClean="0"/>
              <a:t>approaches</a:t>
            </a:r>
            <a:endParaRPr lang="es-ES" dirty="0" smtClean="0"/>
          </a:p>
          <a:p>
            <a:r>
              <a:rPr lang="es-ES" dirty="0" smtClean="0"/>
              <a:t>Entornos dinámicos</a:t>
            </a:r>
          </a:p>
          <a:p>
            <a:r>
              <a:rPr lang="es-ES" dirty="0" err="1" smtClean="0"/>
              <a:t>Getting</a:t>
            </a:r>
            <a:r>
              <a:rPr lang="es-ES" dirty="0" smtClean="0"/>
              <a:t> </a:t>
            </a:r>
            <a:r>
              <a:rPr lang="es-ES" dirty="0" err="1" smtClean="0"/>
              <a:t>Insights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and </a:t>
            </a: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amounts</a:t>
            </a:r>
            <a:r>
              <a:rPr lang="es-ES" dirty="0" smtClean="0"/>
              <a:t> of data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986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20-01-25 a las 1.52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n 6" descr="Captura de pantalla 2020-01-25 a las 1.52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383"/>
            <a:ext cx="9144000" cy="5143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7200" y="5181600"/>
            <a:ext cx="3331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Predicción o Clasificación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924922" y="5181600"/>
            <a:ext cx="1875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Identificación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63965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aptura de pantalla 2020-01-25 a las 1.52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8"/>
          <a:stretch/>
        </p:blipFill>
        <p:spPr>
          <a:xfrm>
            <a:off x="0" y="-1"/>
            <a:ext cx="9144000" cy="6888871"/>
          </a:xfrm>
          <a:prstGeom prst="rect">
            <a:avLst/>
          </a:prstGeom>
        </p:spPr>
      </p:pic>
      <p:pic>
        <p:nvPicPr>
          <p:cNvPr id="3" name="Imagen 2" descr="Captura de pantalla 2020-01-25 a las 1.52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9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20-01-25 a las 1.53.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6" t="753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 descr="Captura de pantalla 2020-01-25 a las 1.5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t="4403" r="72222"/>
          <a:stretch/>
        </p:blipFill>
        <p:spPr>
          <a:xfrm>
            <a:off x="474133" y="736599"/>
            <a:ext cx="1693333" cy="4917017"/>
          </a:xfrm>
          <a:prstGeom prst="rect">
            <a:avLst/>
          </a:prstGeom>
        </p:spPr>
      </p:pic>
      <p:pic>
        <p:nvPicPr>
          <p:cNvPr id="6" name="Imagen 5" descr="Captura de pantalla 2020-01-25 a las 1.5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3" t="9712" r="14907" b="4403"/>
          <a:stretch/>
        </p:blipFill>
        <p:spPr>
          <a:xfrm>
            <a:off x="2294467" y="990601"/>
            <a:ext cx="1109134" cy="4417482"/>
          </a:xfrm>
          <a:prstGeom prst="rect">
            <a:avLst/>
          </a:prstGeom>
        </p:spPr>
      </p:pic>
      <p:pic>
        <p:nvPicPr>
          <p:cNvPr id="7" name="Imagen 6" descr="Captura de pantalla 2020-01-25 a las 1.5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 t="11523" r="26759" b="53271"/>
          <a:stretch/>
        </p:blipFill>
        <p:spPr>
          <a:xfrm>
            <a:off x="3733799" y="2190172"/>
            <a:ext cx="2048934" cy="1810809"/>
          </a:xfrm>
          <a:prstGeom prst="rect">
            <a:avLst/>
          </a:prstGeom>
        </p:spPr>
      </p:pic>
      <p:pic>
        <p:nvPicPr>
          <p:cNvPr id="8" name="Imagen 7" descr="Billete B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407" y="2415019"/>
            <a:ext cx="2574860" cy="15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8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084362553"/>
              </p:ext>
            </p:extLst>
          </p:nvPr>
        </p:nvGraphicFramePr>
        <p:xfrm>
          <a:off x="511344" y="442483"/>
          <a:ext cx="8229046" cy="6064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78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Supervised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endParaRPr lang="es-ES" dirty="0"/>
          </a:p>
        </p:txBody>
      </p:sp>
      <p:pic>
        <p:nvPicPr>
          <p:cNvPr id="9" name="Imagen 8" descr="Captura de pantalla 2020-01-25 a las 2.27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365"/>
            <a:ext cx="9144000" cy="31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984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110</Words>
  <Application>Microsoft Macintosh PowerPoint</Application>
  <PresentationFormat>Presentación en pantalla (4:3)</PresentationFormat>
  <Paragraphs>32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Tema de Office</vt:lpstr>
      <vt:lpstr>Capítulo 1 y más</vt:lpstr>
      <vt:lpstr>Presentación de PowerPoint</vt:lpstr>
      <vt:lpstr>Presentación de PowerPoint</vt:lpstr>
      <vt:lpstr>¿Cuándo y por qué usar ML?</vt:lpstr>
      <vt:lpstr>Presentación de PowerPoint</vt:lpstr>
      <vt:lpstr>Presentación de PowerPoint</vt:lpstr>
      <vt:lpstr>Presentación de PowerPoint</vt:lpstr>
      <vt:lpstr>Presentación de PowerPoint</vt:lpstr>
      <vt:lpstr>Supervised Learning</vt:lpstr>
      <vt:lpstr>Supervised Learning</vt:lpstr>
      <vt:lpstr>Supervised Learning</vt:lpstr>
      <vt:lpstr>Supervised Learning</vt:lpstr>
      <vt:lpstr>Unsupervised Learning</vt:lpstr>
      <vt:lpstr>Unsupervised Learning</vt:lpstr>
      <vt:lpstr>Reinforcement Learning</vt:lpstr>
      <vt:lpstr>Otros</vt:lpstr>
    </vt:vector>
  </TitlesOfParts>
  <Company>CASA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1</dc:title>
  <dc:creator>José Arenas</dc:creator>
  <cp:lastModifiedBy>José Arenas</cp:lastModifiedBy>
  <cp:revision>11</cp:revision>
  <dcterms:created xsi:type="dcterms:W3CDTF">2020-01-25T03:42:07Z</dcterms:created>
  <dcterms:modified xsi:type="dcterms:W3CDTF">2020-01-25T18:08:45Z</dcterms:modified>
</cp:coreProperties>
</file>